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neeth S" initials="SPS" lastIdx="1" clrIdx="0">
    <p:extLst>
      <p:ext uri="{19B8F6BF-5375-455C-9EA6-DF929625EA0E}">
        <p15:presenceInfo xmlns:p15="http://schemas.microsoft.com/office/powerpoint/2012/main" userId="48ec9594c07ea7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5" d="100"/>
          <a:sy n="85" d="100"/>
        </p:scale>
        <p:origin x="5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9C9-10AF-4D33-B285-9F69BD7A1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CECA6B-B68B-4A46-9E84-42206B6DE0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A04B9C-8408-4B87-A02D-CA822206CA2F}"/>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5" name="Footer Placeholder 4">
            <a:extLst>
              <a:ext uri="{FF2B5EF4-FFF2-40B4-BE49-F238E27FC236}">
                <a16:creationId xmlns:a16="http://schemas.microsoft.com/office/drawing/2014/main" id="{FACEE191-76CF-4902-B903-D2EBA6B2A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1188C5-646A-4FE1-837E-819E6A30EB2E}"/>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678421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C492-9DF2-47EA-A956-3BFB8CD451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72FF5B-3DCB-4A50-B083-6A259A8318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5622F7-4BBD-4842-9CFD-13DEDCAA4296}"/>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5" name="Footer Placeholder 4">
            <a:extLst>
              <a:ext uri="{FF2B5EF4-FFF2-40B4-BE49-F238E27FC236}">
                <a16:creationId xmlns:a16="http://schemas.microsoft.com/office/drawing/2014/main" id="{13D07625-0A7F-4BDF-B135-8214F870BC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F35CB-0621-48CF-B2E0-5889419DDB00}"/>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217916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7320C6-E59B-49FA-B50C-FA9F45D090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9E5FD7-E938-486C-AA09-C20429317A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747682-BD32-480B-86D4-4C5F8C46C74F}"/>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5" name="Footer Placeholder 4">
            <a:extLst>
              <a:ext uri="{FF2B5EF4-FFF2-40B4-BE49-F238E27FC236}">
                <a16:creationId xmlns:a16="http://schemas.microsoft.com/office/drawing/2014/main" id="{B8CCF531-E87F-4184-ABAA-967ABF476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367086-4BC8-4F13-AA4F-55960EC72C41}"/>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240064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2365-B5E4-4E96-871D-0EF5E4EBC4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2143C5-5F2F-4C9E-BFB5-7D38DAF82B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DE4F66-B3DD-41C7-AE23-C686961DC8DA}"/>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5" name="Footer Placeholder 4">
            <a:extLst>
              <a:ext uri="{FF2B5EF4-FFF2-40B4-BE49-F238E27FC236}">
                <a16:creationId xmlns:a16="http://schemas.microsoft.com/office/drawing/2014/main" id="{E3E66899-FDF1-4529-BFD8-9EAB7A563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CD0F42-65C1-43F2-9827-E2A13C64A25D}"/>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208641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7684-E89B-48E2-8382-179E7BF08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1DF1F3-1935-4BB4-B8EA-FFEBB6241B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3E209-82B9-49B7-9889-5B1904608A3C}"/>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5" name="Footer Placeholder 4">
            <a:extLst>
              <a:ext uri="{FF2B5EF4-FFF2-40B4-BE49-F238E27FC236}">
                <a16:creationId xmlns:a16="http://schemas.microsoft.com/office/drawing/2014/main" id="{67FA4DDC-2403-41E3-AFFA-BB9454513F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5B4413-E942-4974-A45A-267F5A5C9416}"/>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70111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1AD4-5A5A-45BA-99D5-9FCE381464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168633-7003-40C9-9D64-E6315BB908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FC1B79-E2E5-47C8-A6AB-E5A37012F9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91C9C7-E519-439E-AED0-98B1CA6C8B98}"/>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6" name="Footer Placeholder 5">
            <a:extLst>
              <a:ext uri="{FF2B5EF4-FFF2-40B4-BE49-F238E27FC236}">
                <a16:creationId xmlns:a16="http://schemas.microsoft.com/office/drawing/2014/main" id="{E7D1CC62-A38B-4B2D-9117-BD330CDC40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0A8AC1-2470-4F30-A3C9-D4E6612A3697}"/>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402895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D0F6-1C51-46E1-8BD2-06175849B2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C65AA3-663D-4E14-9DC3-C605998E0E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3C9887-B700-4A01-9ED0-238E03D5D3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AE95A7-DDEB-435F-BB17-78A30E107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003FF4-3BD1-45BD-B2DC-49812EFF9C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414E47-44BE-4BB7-838A-46688C6DC709}"/>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8" name="Footer Placeholder 7">
            <a:extLst>
              <a:ext uri="{FF2B5EF4-FFF2-40B4-BE49-F238E27FC236}">
                <a16:creationId xmlns:a16="http://schemas.microsoft.com/office/drawing/2014/main" id="{D20DDD0E-B837-4A5D-B4DB-0CFA8429A9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E22CDE-AE2D-4A46-8665-6CAD0475D515}"/>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734224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44B8-1197-4E54-AA95-04E77D2475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DDF9D6-1829-4FDE-90A5-2E50205AF40D}"/>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4" name="Footer Placeholder 3">
            <a:extLst>
              <a:ext uri="{FF2B5EF4-FFF2-40B4-BE49-F238E27FC236}">
                <a16:creationId xmlns:a16="http://schemas.microsoft.com/office/drawing/2014/main" id="{57E1EBFB-139D-489D-9E7B-2526945365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AA4911-4A98-4480-9544-FE2EE4707EBF}"/>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71056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3A7F55-FE1B-4067-8878-98F70F7ECDDE}"/>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3" name="Footer Placeholder 2">
            <a:extLst>
              <a:ext uri="{FF2B5EF4-FFF2-40B4-BE49-F238E27FC236}">
                <a16:creationId xmlns:a16="http://schemas.microsoft.com/office/drawing/2014/main" id="{00CB0573-F8BD-4040-B248-67B9CB1FAE4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33EB60-9E4F-4AF7-9BCB-98B9090F53A2}"/>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136633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4758-65EC-416F-A93F-48D57DA04A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B08EBB-28AA-4325-98C1-9B37CA52D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A0DA4B-1670-4638-A755-E44D7DB9F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27637-6E0D-4061-B594-17B49F1E108A}"/>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6" name="Footer Placeholder 5">
            <a:extLst>
              <a:ext uri="{FF2B5EF4-FFF2-40B4-BE49-F238E27FC236}">
                <a16:creationId xmlns:a16="http://schemas.microsoft.com/office/drawing/2014/main" id="{8D7B2F95-761C-459E-998D-93F4363CDD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691C50-7804-4F72-A2EB-B231D8ED95B5}"/>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160155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9147-4832-4263-9C8E-210125E9A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3FBF19-3AAA-402B-82C8-5303D3354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A4DF4F-582C-4C09-ACC7-E5CCC0F7A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48F54-4ED5-4917-8444-401794342D17}"/>
              </a:ext>
            </a:extLst>
          </p:cNvPr>
          <p:cNvSpPr>
            <a:spLocks noGrp="1"/>
          </p:cNvSpPr>
          <p:nvPr>
            <p:ph type="dt" sz="half" idx="10"/>
          </p:nvPr>
        </p:nvSpPr>
        <p:spPr/>
        <p:txBody>
          <a:bodyPr/>
          <a:lstStyle/>
          <a:p>
            <a:fld id="{870DB5AA-32A7-4724-865E-720E71CC8902}" type="datetimeFigureOut">
              <a:rPr lang="en-IN" smtClean="0"/>
              <a:t>15-04-2021</a:t>
            </a:fld>
            <a:endParaRPr lang="en-IN"/>
          </a:p>
        </p:txBody>
      </p:sp>
      <p:sp>
        <p:nvSpPr>
          <p:cNvPr id="6" name="Footer Placeholder 5">
            <a:extLst>
              <a:ext uri="{FF2B5EF4-FFF2-40B4-BE49-F238E27FC236}">
                <a16:creationId xmlns:a16="http://schemas.microsoft.com/office/drawing/2014/main" id="{D76241E5-C637-41A3-BDFD-FCDCE9E625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6AB555-B6A7-4A67-B10C-EEC13624730D}"/>
              </a:ext>
            </a:extLst>
          </p:cNvPr>
          <p:cNvSpPr>
            <a:spLocks noGrp="1"/>
          </p:cNvSpPr>
          <p:nvPr>
            <p:ph type="sldNum" sz="quarter" idx="12"/>
          </p:nvPr>
        </p:nvSpPr>
        <p:spPr/>
        <p:txBody>
          <a:bodyPr/>
          <a:lstStyle/>
          <a:p>
            <a:fld id="{A5E1CA2E-0D0F-46B7-990D-52890D1B7F61}" type="slidenum">
              <a:rPr lang="en-IN" smtClean="0"/>
              <a:t>‹#›</a:t>
            </a:fld>
            <a:endParaRPr lang="en-IN"/>
          </a:p>
        </p:txBody>
      </p:sp>
    </p:spTree>
    <p:extLst>
      <p:ext uri="{BB962C8B-B14F-4D97-AF65-F5344CB8AC3E}">
        <p14:creationId xmlns:p14="http://schemas.microsoft.com/office/powerpoint/2010/main" val="407899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F4B70B-D6F0-4BCC-AF0A-15C52C895E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0856F-A328-4487-8693-7A02F286D7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B40D4A-5AFC-4AAD-8F97-6F47AD31E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DB5AA-32A7-4724-865E-720E71CC8902}" type="datetimeFigureOut">
              <a:rPr lang="en-IN" smtClean="0"/>
              <a:t>15-04-2021</a:t>
            </a:fld>
            <a:endParaRPr lang="en-IN"/>
          </a:p>
        </p:txBody>
      </p:sp>
      <p:sp>
        <p:nvSpPr>
          <p:cNvPr id="5" name="Footer Placeholder 4">
            <a:extLst>
              <a:ext uri="{FF2B5EF4-FFF2-40B4-BE49-F238E27FC236}">
                <a16:creationId xmlns:a16="http://schemas.microsoft.com/office/drawing/2014/main" id="{1F0583E6-94B7-404A-AAB6-05C51CD429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7041FA0-D20D-4D68-A3AA-910BAC8848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1CA2E-0D0F-46B7-990D-52890D1B7F61}" type="slidenum">
              <a:rPr lang="en-IN" smtClean="0"/>
              <a:t>‹#›</a:t>
            </a:fld>
            <a:endParaRPr lang="en-IN"/>
          </a:p>
        </p:txBody>
      </p:sp>
    </p:spTree>
    <p:extLst>
      <p:ext uri="{BB962C8B-B14F-4D97-AF65-F5344CB8AC3E}">
        <p14:creationId xmlns:p14="http://schemas.microsoft.com/office/powerpoint/2010/main" val="1888668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753F7-E2EF-41B0-AB38-CF7C6B604CDA}"/>
              </a:ext>
            </a:extLst>
          </p:cNvPr>
          <p:cNvSpPr>
            <a:spLocks noGrp="1"/>
          </p:cNvSpPr>
          <p:nvPr>
            <p:ph type="title"/>
          </p:nvPr>
        </p:nvSpPr>
        <p:spPr>
          <a:xfrm>
            <a:off x="173962" y="4953740"/>
            <a:ext cx="11793136" cy="1904260"/>
          </a:xfrm>
        </p:spPr>
        <p:txBody>
          <a:bodyPr>
            <a:normAutofit fontScale="90000"/>
          </a:bodyPr>
          <a:lstStyle/>
          <a:p>
            <a:r>
              <a:rPr lang="en-US" sz="1400" dirty="0"/>
              <a:t>Our Project is to launch a “Rubik's Cube” gaming website using “APACHE” Web Launcher using “AWS”.  So, Go to aws.amazon.com and sign in to the console. Open the s3 Management Console. First we need to create an “s3 bucket” of a name of our own but here we are going to create a Rubik's cube gaming website to I named it as  “ssprubikscube”. I made the bucket to public access using “ACL” permissions by opening the bucket and the region would be by default.  Therefore Our first step to create an s3 bucket is done.</a:t>
            </a:r>
            <a:br>
              <a:rPr lang="en-US" sz="1600" dirty="0"/>
            </a:br>
            <a:br>
              <a:rPr lang="en-IN" sz="1600" dirty="0"/>
            </a:br>
            <a:br>
              <a:rPr lang="en-IN" sz="1600" dirty="0"/>
            </a:br>
            <a:br>
              <a:rPr lang="en-IN" sz="1600" dirty="0"/>
            </a:br>
            <a:br>
              <a:rPr lang="en-IN" sz="1600" dirty="0"/>
            </a:br>
            <a:endParaRPr lang="en-IN" sz="1600" dirty="0"/>
          </a:p>
        </p:txBody>
      </p:sp>
      <p:pic>
        <p:nvPicPr>
          <p:cNvPr id="6" name="Picture Placeholder 5">
            <a:extLst>
              <a:ext uri="{FF2B5EF4-FFF2-40B4-BE49-F238E27FC236}">
                <a16:creationId xmlns:a16="http://schemas.microsoft.com/office/drawing/2014/main" id="{07B486E1-CB15-4A53-A9D8-B228BBA0609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67" r="75"/>
          <a:stretch/>
        </p:blipFill>
        <p:spPr>
          <a:xfrm>
            <a:off x="173962" y="66798"/>
            <a:ext cx="11714363" cy="4873625"/>
          </a:xfrm>
        </p:spPr>
      </p:pic>
    </p:spTree>
    <p:extLst>
      <p:ext uri="{BB962C8B-B14F-4D97-AF65-F5344CB8AC3E}">
        <p14:creationId xmlns:p14="http://schemas.microsoft.com/office/powerpoint/2010/main" val="1749262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2F4D-6CAD-4ACB-9A7F-D4A0A280B2FA}"/>
              </a:ext>
            </a:extLst>
          </p:cNvPr>
          <p:cNvSpPr>
            <a:spLocks noGrp="1"/>
          </p:cNvSpPr>
          <p:nvPr>
            <p:ph type="title"/>
          </p:nvPr>
        </p:nvSpPr>
        <p:spPr>
          <a:xfrm>
            <a:off x="236108" y="5104660"/>
            <a:ext cx="11677726" cy="1753340"/>
          </a:xfrm>
        </p:spPr>
        <p:txBody>
          <a:bodyPr>
            <a:normAutofit fontScale="90000"/>
          </a:bodyPr>
          <a:lstStyle/>
          <a:p>
            <a:r>
              <a:rPr lang="en-US" sz="1400" dirty="0"/>
              <a:t>Here we could see the completion of installation of our web launcher “APACHE”. We should always remember one thing that a web launcher details should always in the directory  having address “ /var/www/html”. So, we need to check whether our web launcher is in the desired directory or not. For that we use the command “pwd” which means present working directory.</a:t>
            </a:r>
            <a:br>
              <a:rPr lang="en-US" sz="1400" dirty="0"/>
            </a:b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50632C37-6A09-4BCD-B7B6-0F5C44753F7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 r="-37"/>
          <a:stretch/>
        </p:blipFill>
        <p:spPr>
          <a:xfrm>
            <a:off x="236108" y="73025"/>
            <a:ext cx="11677726" cy="4873625"/>
          </a:xfrm>
        </p:spPr>
      </p:pic>
    </p:spTree>
    <p:extLst>
      <p:ext uri="{BB962C8B-B14F-4D97-AF65-F5344CB8AC3E}">
        <p14:creationId xmlns:p14="http://schemas.microsoft.com/office/powerpoint/2010/main" val="323267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BD44-4EDC-4404-91F7-03A0E5F92D10}"/>
              </a:ext>
            </a:extLst>
          </p:cNvPr>
          <p:cNvSpPr>
            <a:spLocks noGrp="1"/>
          </p:cNvSpPr>
          <p:nvPr>
            <p:ph type="title"/>
          </p:nvPr>
        </p:nvSpPr>
        <p:spPr>
          <a:xfrm>
            <a:off x="324883" y="5060950"/>
            <a:ext cx="11571744" cy="1600200"/>
          </a:xfrm>
        </p:spPr>
        <p:txBody>
          <a:bodyPr>
            <a:normAutofit/>
          </a:bodyPr>
          <a:lstStyle/>
          <a:p>
            <a:r>
              <a:rPr lang="en-US" sz="1400" dirty="0"/>
              <a:t>So , by running the command “pwd” we came to know that the web launcher is the directory addressed “/home/ec2-user”. To make it to move to the desired directory we run the command “cd /var/www/html”. Then we again check the directory in which our web launcher is present by using the previous command.</a:t>
            </a:r>
            <a:br>
              <a:rPr lang="en-US" sz="1400" dirty="0"/>
            </a:br>
            <a:r>
              <a:rPr lang="en-US" sz="1400" dirty="0"/>
              <a:t>We got into the desired directory. Now we need to get the cube.zip data into this desired directory by the following procedure.</a:t>
            </a: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ABD46F45-203D-4C81-8B7D-6FABB732EA8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 t="1261" r="-286" b="-1261"/>
          <a:stretch/>
        </p:blipFill>
        <p:spPr>
          <a:xfrm>
            <a:off x="324883" y="0"/>
            <a:ext cx="11571744" cy="4873625"/>
          </a:xfrm>
        </p:spPr>
      </p:pic>
    </p:spTree>
    <p:extLst>
      <p:ext uri="{BB962C8B-B14F-4D97-AF65-F5344CB8AC3E}">
        <p14:creationId xmlns:p14="http://schemas.microsoft.com/office/powerpoint/2010/main" val="2484079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E2A3-C559-4E5E-BA22-2070059AF906}"/>
              </a:ext>
            </a:extLst>
          </p:cNvPr>
          <p:cNvSpPr>
            <a:spLocks noGrp="1"/>
          </p:cNvSpPr>
          <p:nvPr>
            <p:ph type="title"/>
          </p:nvPr>
        </p:nvSpPr>
        <p:spPr>
          <a:xfrm>
            <a:off x="248118" y="5060950"/>
            <a:ext cx="11639082" cy="1600200"/>
          </a:xfrm>
        </p:spPr>
        <p:txBody>
          <a:bodyPr>
            <a:normAutofit fontScale="90000"/>
          </a:bodyPr>
          <a:lstStyle/>
          <a:p>
            <a:r>
              <a:rPr lang="en-US" sz="1400" dirty="0"/>
              <a:t>So, we need to download the cube.zip file into this desired directory. First we go the s3 Management Console and open our bucket and in the objects portal we find the cube.zip file . By opening it we would find a command/directory address of that file and we just copy it from there to paste it &amp; run in the console. Now in the console we run the command “wget (ctrl+v)“ [ that we’ve copied in the s3 bucket] so that we could get the cube.zip file into the desired directory.</a:t>
            </a: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BC0D580D-AC7A-4CA3-B1B0-D57C9D4F3A1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 r="-388"/>
          <a:stretch/>
        </p:blipFill>
        <p:spPr>
          <a:xfrm>
            <a:off x="248119" y="90488"/>
            <a:ext cx="11639082" cy="4873625"/>
          </a:xfrm>
        </p:spPr>
      </p:pic>
    </p:spTree>
    <p:extLst>
      <p:ext uri="{BB962C8B-B14F-4D97-AF65-F5344CB8AC3E}">
        <p14:creationId xmlns:p14="http://schemas.microsoft.com/office/powerpoint/2010/main" val="335832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1886-32AC-4B34-BFEC-ADFAD17B074A}"/>
              </a:ext>
            </a:extLst>
          </p:cNvPr>
          <p:cNvSpPr>
            <a:spLocks noGrp="1"/>
          </p:cNvSpPr>
          <p:nvPr>
            <p:ph type="title"/>
          </p:nvPr>
        </p:nvSpPr>
        <p:spPr>
          <a:xfrm>
            <a:off x="173224" y="5060950"/>
            <a:ext cx="11731905" cy="1600200"/>
          </a:xfrm>
        </p:spPr>
        <p:txBody>
          <a:bodyPr>
            <a:normAutofit/>
          </a:bodyPr>
          <a:lstStyle/>
          <a:p>
            <a:r>
              <a:rPr lang="en-US" sz="1400" dirty="0"/>
              <a:t>By running the command, we could get the “cube.zip” file into the desired directory. Now to check whether it came into it or not, we run the command “ls”</a:t>
            </a: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4AAFEF74-6BEB-4409-BBB7-67310A40865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8" r="-182"/>
          <a:stretch/>
        </p:blipFill>
        <p:spPr>
          <a:xfrm>
            <a:off x="173223" y="36513"/>
            <a:ext cx="11731905" cy="4873625"/>
          </a:xfrm>
        </p:spPr>
      </p:pic>
    </p:spTree>
    <p:extLst>
      <p:ext uri="{BB962C8B-B14F-4D97-AF65-F5344CB8AC3E}">
        <p14:creationId xmlns:p14="http://schemas.microsoft.com/office/powerpoint/2010/main" val="3284294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0742-87A9-4BAA-A558-DB50D10DAFB8}"/>
              </a:ext>
            </a:extLst>
          </p:cNvPr>
          <p:cNvSpPr>
            <a:spLocks noGrp="1"/>
          </p:cNvSpPr>
          <p:nvPr>
            <p:ph type="title"/>
          </p:nvPr>
        </p:nvSpPr>
        <p:spPr>
          <a:xfrm>
            <a:off x="266047" y="5060950"/>
            <a:ext cx="11710800" cy="1600200"/>
          </a:xfrm>
        </p:spPr>
        <p:txBody>
          <a:bodyPr>
            <a:normAutofit/>
          </a:bodyPr>
          <a:lstStyle/>
          <a:p>
            <a:r>
              <a:rPr lang="en-US" sz="1400" dirty="0"/>
              <a:t>So, we can see that it got into the  desired directory. Now we need to unzip the file using the command “ unzip cube.zip”. Then we could get the file contents into the desired directory.</a:t>
            </a: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249B770B-F30E-428E-8290-B01AA71E4D0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85" r="26"/>
          <a:stretch/>
        </p:blipFill>
        <p:spPr>
          <a:xfrm>
            <a:off x="266047" y="90488"/>
            <a:ext cx="11710800" cy="4873625"/>
          </a:xfrm>
        </p:spPr>
      </p:pic>
    </p:spTree>
    <p:extLst>
      <p:ext uri="{BB962C8B-B14F-4D97-AF65-F5344CB8AC3E}">
        <p14:creationId xmlns:p14="http://schemas.microsoft.com/office/powerpoint/2010/main" val="31808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7F93-6E25-4381-B9F7-62BEE391CAE6}"/>
              </a:ext>
            </a:extLst>
          </p:cNvPr>
          <p:cNvSpPr>
            <a:spLocks noGrp="1"/>
          </p:cNvSpPr>
          <p:nvPr>
            <p:ph type="title"/>
          </p:nvPr>
        </p:nvSpPr>
        <p:spPr>
          <a:xfrm>
            <a:off x="221223" y="5060950"/>
            <a:ext cx="11710801" cy="1600200"/>
          </a:xfrm>
        </p:spPr>
        <p:txBody>
          <a:bodyPr>
            <a:normAutofit/>
          </a:bodyPr>
          <a:lstStyle/>
          <a:p>
            <a:r>
              <a:rPr lang="en-US" sz="1400" dirty="0"/>
              <a:t>So by unzipping the cube.zip file, we got the cube folder now. By running the command “ls” we could check whether it came into it or not. Later by running the command “pwd” we can check where it is.</a:t>
            </a:r>
            <a:br>
              <a:rPr lang="en-US" sz="1400" dirty="0"/>
            </a:br>
            <a:br>
              <a:rPr lang="en-US" sz="1400" dirty="0"/>
            </a:br>
            <a:br>
              <a:rPr lang="en-US" sz="1400" dirty="0"/>
            </a:br>
            <a:br>
              <a:rPr lang="en-US" sz="1400" dirty="0"/>
            </a:br>
            <a:br>
              <a:rPr lang="en-US" sz="1400" dirty="0"/>
            </a:br>
            <a:r>
              <a:rPr lang="en-US" sz="1400" dirty="0"/>
              <a:t>                  </a:t>
            </a:r>
            <a:endParaRPr lang="en-IN" sz="1400" dirty="0"/>
          </a:p>
        </p:txBody>
      </p:sp>
      <p:pic>
        <p:nvPicPr>
          <p:cNvPr id="6" name="Picture Placeholder 5">
            <a:extLst>
              <a:ext uri="{FF2B5EF4-FFF2-40B4-BE49-F238E27FC236}">
                <a16:creationId xmlns:a16="http://schemas.microsoft.com/office/drawing/2014/main" id="{941D713B-B6B0-46E1-A235-A5CE73F1568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 t="945" r="-79" b="-945"/>
          <a:stretch/>
        </p:blipFill>
        <p:spPr>
          <a:xfrm>
            <a:off x="221223" y="46038"/>
            <a:ext cx="11710801" cy="4873625"/>
          </a:xfrm>
        </p:spPr>
      </p:pic>
    </p:spTree>
    <p:extLst>
      <p:ext uri="{BB962C8B-B14F-4D97-AF65-F5344CB8AC3E}">
        <p14:creationId xmlns:p14="http://schemas.microsoft.com/office/powerpoint/2010/main" val="143730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18EE-37EF-4F64-8481-5FB64A35EABF}"/>
              </a:ext>
            </a:extLst>
          </p:cNvPr>
          <p:cNvSpPr>
            <a:spLocks noGrp="1"/>
          </p:cNvSpPr>
          <p:nvPr>
            <p:ph type="title"/>
          </p:nvPr>
        </p:nvSpPr>
        <p:spPr>
          <a:xfrm>
            <a:off x="248118" y="5060950"/>
            <a:ext cx="11710800" cy="1600200"/>
          </a:xfrm>
        </p:spPr>
        <p:txBody>
          <a:bodyPr>
            <a:normAutofit/>
          </a:bodyPr>
          <a:lstStyle/>
          <a:p>
            <a:r>
              <a:rPr lang="en-US" sz="1400" dirty="0"/>
              <a:t>Now, we need to see the files that are present in cube folder. We go back to cube directory by using the command “ cd cube “, and then “ls” . </a:t>
            </a: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1AE43548-623D-4BB7-ADF8-A973285A6DE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9" r="-79"/>
          <a:stretch/>
        </p:blipFill>
        <p:spPr>
          <a:xfrm>
            <a:off x="248118" y="73025"/>
            <a:ext cx="11710800" cy="4873625"/>
          </a:xfrm>
        </p:spPr>
      </p:pic>
    </p:spTree>
    <p:extLst>
      <p:ext uri="{BB962C8B-B14F-4D97-AF65-F5344CB8AC3E}">
        <p14:creationId xmlns:p14="http://schemas.microsoft.com/office/powerpoint/2010/main" val="273974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6372-7335-4C15-A425-1AF317E602E4}"/>
              </a:ext>
            </a:extLst>
          </p:cNvPr>
          <p:cNvSpPr>
            <a:spLocks noGrp="1"/>
          </p:cNvSpPr>
          <p:nvPr>
            <p:ph type="title"/>
          </p:nvPr>
        </p:nvSpPr>
        <p:spPr>
          <a:xfrm>
            <a:off x="266047" y="5060950"/>
            <a:ext cx="11728729" cy="1600200"/>
          </a:xfrm>
        </p:spPr>
        <p:txBody>
          <a:bodyPr>
            <a:normAutofit/>
          </a:bodyPr>
          <a:lstStyle/>
          <a:p>
            <a:r>
              <a:rPr lang="en-US" sz="1400" dirty="0"/>
              <a:t>Therefore, we could see an html file named “index.html”, java script file named “script.js” and a </a:t>
            </a:r>
            <a:r>
              <a:rPr lang="en-US" sz="1400" dirty="0" err="1"/>
              <a:t>css</a:t>
            </a:r>
            <a:r>
              <a:rPr lang="en-US" sz="1400" dirty="0"/>
              <a:t> file named “style.css”.  Now we’ve checked them where they are present using the command “pwd”. They are in directory addressed “ /var/www/html/cube”. We’ve previously said that the web launcher and the files and folder related to the website should be in the desired directory addressed “ /var/www/html”. So, we need to move/copy those files and folders into the desired directory .</a:t>
            </a: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13F57C0F-E4BF-476D-A0D8-EE7C5A1A076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88" r="-493"/>
          <a:stretch/>
        </p:blipFill>
        <p:spPr>
          <a:xfrm>
            <a:off x="266046" y="82550"/>
            <a:ext cx="11728729" cy="4873625"/>
          </a:xfrm>
        </p:spPr>
      </p:pic>
    </p:spTree>
    <p:extLst>
      <p:ext uri="{BB962C8B-B14F-4D97-AF65-F5344CB8AC3E}">
        <p14:creationId xmlns:p14="http://schemas.microsoft.com/office/powerpoint/2010/main" val="290324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FEA8-894D-48E1-957C-EC4A7DA7BC33}"/>
              </a:ext>
            </a:extLst>
          </p:cNvPr>
          <p:cNvSpPr>
            <a:spLocks noGrp="1"/>
          </p:cNvSpPr>
          <p:nvPr>
            <p:ph type="title"/>
          </p:nvPr>
        </p:nvSpPr>
        <p:spPr>
          <a:xfrm>
            <a:off x="212258" y="5060950"/>
            <a:ext cx="11791483" cy="1600200"/>
          </a:xfrm>
        </p:spPr>
        <p:txBody>
          <a:bodyPr>
            <a:normAutofit/>
          </a:bodyPr>
          <a:lstStyle/>
          <a:p>
            <a:r>
              <a:rPr lang="en-US" sz="1400" dirty="0"/>
              <a:t>Now we will copy the files that are present in the cube file and move them into the desired directory using the command “ cs index.html script.js style.css ../.” and then “cd ..” which moves them into the directory which is one before it. Now we run the command “pwd” to check whether they got moved desired directory or not. Therefore, they got into the desired directory.</a:t>
            </a: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3E84C40F-5AEA-4920-B190-EDA581209D6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89" r="-700"/>
          <a:stretch/>
        </p:blipFill>
        <p:spPr>
          <a:xfrm>
            <a:off x="212259" y="-70130"/>
            <a:ext cx="11791482" cy="4873625"/>
          </a:xfrm>
        </p:spPr>
      </p:pic>
    </p:spTree>
    <p:extLst>
      <p:ext uri="{BB962C8B-B14F-4D97-AF65-F5344CB8AC3E}">
        <p14:creationId xmlns:p14="http://schemas.microsoft.com/office/powerpoint/2010/main" val="30000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9570-F3BE-496B-9BA3-0E6639091EB1}"/>
              </a:ext>
            </a:extLst>
          </p:cNvPr>
          <p:cNvSpPr>
            <a:spLocks noGrp="1"/>
          </p:cNvSpPr>
          <p:nvPr>
            <p:ph type="title"/>
          </p:nvPr>
        </p:nvSpPr>
        <p:spPr>
          <a:xfrm>
            <a:off x="266047" y="5060950"/>
            <a:ext cx="11710800" cy="1600200"/>
          </a:xfrm>
        </p:spPr>
        <p:txBody>
          <a:bodyPr>
            <a:normAutofit/>
          </a:bodyPr>
          <a:lstStyle/>
          <a:p>
            <a:r>
              <a:rPr lang="en-US" sz="1400" dirty="0"/>
              <a:t>By running the command “ls” we would come to know the files which are present in the desired directory.</a:t>
            </a: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14" name="Picture Placeholder 13">
            <a:extLst>
              <a:ext uri="{FF2B5EF4-FFF2-40B4-BE49-F238E27FC236}">
                <a16:creationId xmlns:a16="http://schemas.microsoft.com/office/drawing/2014/main" id="{249C06D7-ED97-4793-ABA8-C188D6A32A4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82" r="-284"/>
          <a:stretch/>
        </p:blipFill>
        <p:spPr>
          <a:xfrm>
            <a:off x="266047" y="81523"/>
            <a:ext cx="11710800" cy="4873625"/>
          </a:xfrm>
        </p:spPr>
      </p:pic>
    </p:spTree>
    <p:extLst>
      <p:ext uri="{BB962C8B-B14F-4D97-AF65-F5344CB8AC3E}">
        <p14:creationId xmlns:p14="http://schemas.microsoft.com/office/powerpoint/2010/main" val="249362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BF33-8A4D-46CF-9394-03A4ACBB9FAA}"/>
              </a:ext>
            </a:extLst>
          </p:cNvPr>
          <p:cNvSpPr>
            <a:spLocks noGrp="1"/>
          </p:cNvSpPr>
          <p:nvPr>
            <p:ph type="title"/>
          </p:nvPr>
        </p:nvSpPr>
        <p:spPr>
          <a:xfrm>
            <a:off x="236106" y="5060950"/>
            <a:ext cx="11739870" cy="1600200"/>
          </a:xfrm>
        </p:spPr>
        <p:txBody>
          <a:bodyPr>
            <a:normAutofit fontScale="90000"/>
          </a:bodyPr>
          <a:lstStyle/>
          <a:p>
            <a:r>
              <a:rPr lang="en-US" sz="1400" dirty="0"/>
              <a:t>After creation of the s3 bucket, check the permissions whether they are made open to public or not.  We need to upload cube.zip file in the objects portal of the bucket. I have used the google drive link provided by my mentor and downloaded the zip file but not going to extract it.  Now, select to upload files and upload the cube.zip file into it and check the authorization and make it into public access.  Therefore, cube.zip is uploaded successfully as shown above.</a:t>
            </a: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55BADE09-5C0D-489E-9984-C6FB87081CE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6" t="142" r="-139" b="-146"/>
          <a:stretch/>
        </p:blipFill>
        <p:spPr>
          <a:xfrm>
            <a:off x="236105" y="115411"/>
            <a:ext cx="11739871" cy="4873839"/>
          </a:xfrm>
        </p:spPr>
      </p:pic>
    </p:spTree>
    <p:extLst>
      <p:ext uri="{BB962C8B-B14F-4D97-AF65-F5344CB8AC3E}">
        <p14:creationId xmlns:p14="http://schemas.microsoft.com/office/powerpoint/2010/main" val="2530546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8944-9D17-4F69-BE84-972854214A11}"/>
              </a:ext>
            </a:extLst>
          </p:cNvPr>
          <p:cNvSpPr>
            <a:spLocks noGrp="1"/>
          </p:cNvSpPr>
          <p:nvPr>
            <p:ph type="title"/>
          </p:nvPr>
        </p:nvSpPr>
        <p:spPr>
          <a:xfrm>
            <a:off x="203294" y="5060950"/>
            <a:ext cx="11782518" cy="1600200"/>
          </a:xfrm>
        </p:spPr>
        <p:txBody>
          <a:bodyPr>
            <a:normAutofit/>
          </a:bodyPr>
          <a:lstStyle/>
          <a:p>
            <a:r>
              <a:rPr lang="en-US" sz="1400" dirty="0"/>
              <a:t>After getting all the required files into the desired directory, we need to launch the web launcher “APACHE” using the command “ service httpd start”</a:t>
            </a: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23A150CB-E552-4CAE-A85B-21951767402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4" r="-407"/>
          <a:stretch/>
        </p:blipFill>
        <p:spPr>
          <a:xfrm>
            <a:off x="203294" y="71438"/>
            <a:ext cx="11782518" cy="4873625"/>
          </a:xfrm>
        </p:spPr>
      </p:pic>
    </p:spTree>
    <p:extLst>
      <p:ext uri="{BB962C8B-B14F-4D97-AF65-F5344CB8AC3E}">
        <p14:creationId xmlns:p14="http://schemas.microsoft.com/office/powerpoint/2010/main" val="3972276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CB99-3069-43BD-8E29-51649C04E86B}"/>
              </a:ext>
            </a:extLst>
          </p:cNvPr>
          <p:cNvSpPr>
            <a:spLocks noGrp="1"/>
          </p:cNvSpPr>
          <p:nvPr>
            <p:ph type="title"/>
          </p:nvPr>
        </p:nvSpPr>
        <p:spPr>
          <a:xfrm>
            <a:off x="436377" y="5060950"/>
            <a:ext cx="11423930" cy="1600200"/>
          </a:xfrm>
        </p:spPr>
        <p:txBody>
          <a:bodyPr>
            <a:normAutofit/>
          </a:bodyPr>
          <a:lstStyle/>
          <a:p>
            <a:r>
              <a:rPr lang="en-US" sz="1400" dirty="0"/>
              <a:t>By running the command, we could see that the web launcher is getting launched. Now we need to go back to the EC2 Management Console and then into the instances and copy the IP address of the instance.</a:t>
            </a: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F11D4039-1485-485D-8EFB-405FBA4A08A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 r="-493"/>
          <a:stretch/>
        </p:blipFill>
        <p:spPr>
          <a:xfrm>
            <a:off x="436377" y="82550"/>
            <a:ext cx="11423930" cy="4873625"/>
          </a:xfrm>
        </p:spPr>
      </p:pic>
    </p:spTree>
    <p:extLst>
      <p:ext uri="{BB962C8B-B14F-4D97-AF65-F5344CB8AC3E}">
        <p14:creationId xmlns:p14="http://schemas.microsoft.com/office/powerpoint/2010/main" val="1686245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F081-C0CD-43BC-AE14-594E24EA2DF5}"/>
              </a:ext>
            </a:extLst>
          </p:cNvPr>
          <p:cNvSpPr>
            <a:spLocks noGrp="1"/>
          </p:cNvSpPr>
          <p:nvPr>
            <p:ph type="title"/>
          </p:nvPr>
        </p:nvSpPr>
        <p:spPr>
          <a:xfrm>
            <a:off x="319835" y="5060950"/>
            <a:ext cx="11621153" cy="1600200"/>
          </a:xfrm>
        </p:spPr>
        <p:txBody>
          <a:bodyPr>
            <a:normAutofit/>
          </a:bodyPr>
          <a:lstStyle/>
          <a:p>
            <a:r>
              <a:rPr lang="en-US" sz="1400" dirty="0"/>
              <a:t>Now, we are going to copy the Public Ipv4… address and run it under the browser of the EC2 instance. </a:t>
            </a:r>
            <a:br>
              <a:rPr lang="en-US" sz="1400" dirty="0"/>
            </a:br>
            <a:br>
              <a:rPr lang="en-US" sz="1400" dirty="0"/>
            </a:br>
            <a:br>
              <a:rPr lang="en-US" sz="1400" dirty="0"/>
            </a:br>
            <a:br>
              <a:rPr lang="en-US" sz="1400" dirty="0"/>
            </a:br>
            <a:br>
              <a:rPr lang="en-US" sz="1400" dirty="0"/>
            </a:br>
            <a:br>
              <a:rPr lang="en-US" sz="1400" dirty="0"/>
            </a:br>
            <a:r>
              <a:rPr lang="en-US" sz="1400" dirty="0"/>
              <a:t> </a:t>
            </a:r>
            <a:endParaRPr lang="en-IN" sz="1400" dirty="0"/>
          </a:p>
        </p:txBody>
      </p:sp>
      <p:pic>
        <p:nvPicPr>
          <p:cNvPr id="10" name="Picture Placeholder 9">
            <a:extLst>
              <a:ext uri="{FF2B5EF4-FFF2-40B4-BE49-F238E27FC236}">
                <a16:creationId xmlns:a16="http://schemas.microsoft.com/office/drawing/2014/main" id="{F59BAF7E-02BC-4E50-95E8-32D7CB091A1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8" r="-606"/>
          <a:stretch/>
        </p:blipFill>
        <p:spPr>
          <a:xfrm>
            <a:off x="319835" y="100013"/>
            <a:ext cx="11621154" cy="4873625"/>
          </a:xfrm>
        </p:spPr>
      </p:pic>
    </p:spTree>
    <p:extLst>
      <p:ext uri="{BB962C8B-B14F-4D97-AF65-F5344CB8AC3E}">
        <p14:creationId xmlns:p14="http://schemas.microsoft.com/office/powerpoint/2010/main" val="3651716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F6B9-7BC0-47F1-8190-7F65C1D9B086}"/>
              </a:ext>
            </a:extLst>
          </p:cNvPr>
          <p:cNvSpPr>
            <a:spLocks noGrp="1"/>
          </p:cNvSpPr>
          <p:nvPr>
            <p:ph type="title"/>
          </p:nvPr>
        </p:nvSpPr>
        <p:spPr>
          <a:xfrm>
            <a:off x="275011" y="5060950"/>
            <a:ext cx="11773554" cy="1600200"/>
          </a:xfrm>
        </p:spPr>
        <p:txBody>
          <a:bodyPr>
            <a:normAutofit/>
          </a:bodyPr>
          <a:lstStyle/>
          <a:p>
            <a:r>
              <a:rPr lang="en-US" sz="1400" dirty="0"/>
              <a:t>Now we got our Rubik’s Cube gaming website. By tapping the screen twice the timer could start and cube gets jumbled so that we can play. As I made it to public access , I would check it in the other devices too.</a:t>
            </a:r>
            <a:br>
              <a:rPr lang="en-US" sz="1400" dirty="0"/>
            </a:br>
            <a:br>
              <a:rPr lang="en-US" sz="1400" dirty="0"/>
            </a:br>
            <a:br>
              <a:rPr lang="en-US" sz="1400" dirty="0"/>
            </a:br>
            <a:br>
              <a:rPr lang="en-US" sz="1400" dirty="0"/>
            </a:br>
            <a:br>
              <a:rPr lang="en-US" sz="1400" dirty="0"/>
            </a:br>
            <a:r>
              <a:rPr lang="en-US" sz="1400" dirty="0"/>
              <a:t> </a:t>
            </a:r>
            <a:endParaRPr lang="en-IN" sz="1400" dirty="0"/>
          </a:p>
        </p:txBody>
      </p:sp>
      <p:pic>
        <p:nvPicPr>
          <p:cNvPr id="6" name="Picture Placeholder 5">
            <a:extLst>
              <a:ext uri="{FF2B5EF4-FFF2-40B4-BE49-F238E27FC236}">
                <a16:creationId xmlns:a16="http://schemas.microsoft.com/office/drawing/2014/main" id="{18A2E1D0-294D-4EF8-BC2E-043120FBAF9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 r="-79"/>
          <a:stretch/>
        </p:blipFill>
        <p:spPr>
          <a:xfrm>
            <a:off x="275011" y="28296"/>
            <a:ext cx="11773554" cy="4873625"/>
          </a:xfrm>
        </p:spPr>
      </p:pic>
    </p:spTree>
    <p:extLst>
      <p:ext uri="{BB962C8B-B14F-4D97-AF65-F5344CB8AC3E}">
        <p14:creationId xmlns:p14="http://schemas.microsoft.com/office/powerpoint/2010/main" val="1288270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4896-2006-4553-BE5B-1106892E4788}"/>
              </a:ext>
            </a:extLst>
          </p:cNvPr>
          <p:cNvSpPr>
            <a:spLocks noGrp="1"/>
          </p:cNvSpPr>
          <p:nvPr>
            <p:ph type="title"/>
          </p:nvPr>
        </p:nvSpPr>
        <p:spPr>
          <a:xfrm>
            <a:off x="372036" y="4713008"/>
            <a:ext cx="10515600" cy="1325563"/>
          </a:xfrm>
        </p:spPr>
        <p:txBody>
          <a:bodyPr>
            <a:normAutofit/>
          </a:bodyPr>
          <a:lstStyle/>
          <a:p>
            <a:r>
              <a:rPr lang="en-US" sz="1400" dirty="0"/>
              <a:t>So, I got them running in my phone too. Therefore, I confirm that it is accessed to public.</a:t>
            </a:r>
            <a:br>
              <a:rPr lang="en-US" sz="1400" dirty="0"/>
            </a:br>
            <a:br>
              <a:rPr lang="en-US" sz="1400" dirty="0"/>
            </a:br>
            <a:r>
              <a:rPr lang="en-US" sz="1400" dirty="0"/>
              <a:t>Hurray! We’re done with our Rubik’s Cube Gaming Website.</a:t>
            </a:r>
            <a:br>
              <a:rPr lang="en-US" sz="1400" dirty="0"/>
            </a:br>
            <a:br>
              <a:rPr lang="en-US" sz="1400" dirty="0"/>
            </a:br>
            <a:endParaRPr lang="en-IN" sz="1400" dirty="0"/>
          </a:p>
        </p:txBody>
      </p:sp>
      <p:pic>
        <p:nvPicPr>
          <p:cNvPr id="6" name="Content Placeholder 5">
            <a:extLst>
              <a:ext uri="{FF2B5EF4-FFF2-40B4-BE49-F238E27FC236}">
                <a16:creationId xmlns:a16="http://schemas.microsoft.com/office/drawing/2014/main" id="{F7923134-F631-4204-87CD-6B59E3CBE7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1501" y="121723"/>
            <a:ext cx="2092361" cy="4351338"/>
          </a:xfrm>
        </p:spPr>
      </p:pic>
      <p:pic>
        <p:nvPicPr>
          <p:cNvPr id="8" name="Content Placeholder 7">
            <a:extLst>
              <a:ext uri="{FF2B5EF4-FFF2-40B4-BE49-F238E27FC236}">
                <a16:creationId xmlns:a16="http://schemas.microsoft.com/office/drawing/2014/main" id="{B9F9C765-1DFB-4293-8D80-E4476E62612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274372" y="121723"/>
            <a:ext cx="2092361" cy="4351338"/>
          </a:xfrm>
        </p:spPr>
      </p:pic>
    </p:spTree>
    <p:extLst>
      <p:ext uri="{BB962C8B-B14F-4D97-AF65-F5344CB8AC3E}">
        <p14:creationId xmlns:p14="http://schemas.microsoft.com/office/powerpoint/2010/main" val="4211500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2160F-F132-45BE-8640-414844590B16}"/>
              </a:ext>
            </a:extLst>
          </p:cNvPr>
          <p:cNvSpPr>
            <a:spLocks noGrp="1"/>
          </p:cNvSpPr>
          <p:nvPr>
            <p:ph type="ctrTitle"/>
          </p:nvPr>
        </p:nvSpPr>
        <p:spPr/>
        <p:txBody>
          <a:bodyPr/>
          <a:lstStyle/>
          <a:p>
            <a:r>
              <a:rPr lang="en-US" dirty="0"/>
              <a:t>SOMISETTY SAI PRANEETH</a:t>
            </a:r>
            <a:endParaRPr lang="en-IN" dirty="0"/>
          </a:p>
        </p:txBody>
      </p:sp>
      <p:sp>
        <p:nvSpPr>
          <p:cNvPr id="3" name="Subtitle 2">
            <a:extLst>
              <a:ext uri="{FF2B5EF4-FFF2-40B4-BE49-F238E27FC236}">
                <a16:creationId xmlns:a16="http://schemas.microsoft.com/office/drawing/2014/main" id="{5F533CEA-4A78-4FB9-B490-052372968E89}"/>
              </a:ext>
            </a:extLst>
          </p:cNvPr>
          <p:cNvSpPr>
            <a:spLocks noGrp="1"/>
          </p:cNvSpPr>
          <p:nvPr>
            <p:ph type="subTitle" idx="1"/>
          </p:nvPr>
        </p:nvSpPr>
        <p:spPr/>
        <p:txBody>
          <a:bodyPr/>
          <a:lstStyle/>
          <a:p>
            <a:r>
              <a:rPr lang="en-US" dirty="0"/>
              <a:t>My IP Address of Rubik’s Cube Game is 54.161.82.3</a:t>
            </a:r>
            <a:endParaRPr lang="en-IN" dirty="0"/>
          </a:p>
        </p:txBody>
      </p:sp>
    </p:spTree>
    <p:extLst>
      <p:ext uri="{BB962C8B-B14F-4D97-AF65-F5344CB8AC3E}">
        <p14:creationId xmlns:p14="http://schemas.microsoft.com/office/powerpoint/2010/main" val="67342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76A4-D238-4626-BB14-9DA5B3F3FECB}"/>
              </a:ext>
            </a:extLst>
          </p:cNvPr>
          <p:cNvSpPr>
            <a:spLocks noGrp="1"/>
          </p:cNvSpPr>
          <p:nvPr>
            <p:ph type="title"/>
          </p:nvPr>
        </p:nvSpPr>
        <p:spPr>
          <a:xfrm>
            <a:off x="378149" y="5211192"/>
            <a:ext cx="11633338" cy="1449958"/>
          </a:xfrm>
        </p:spPr>
        <p:txBody>
          <a:bodyPr>
            <a:normAutofit/>
          </a:bodyPr>
          <a:lstStyle/>
          <a:p>
            <a:r>
              <a:rPr lang="en-US" sz="1400" dirty="0"/>
              <a:t>Here we are going to make the permissions of the s3 bucket using “ACL(Access Control List)” to public access.</a:t>
            </a: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FF9E14E4-77A3-44CC-B045-5DD0D35B525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9" r="67"/>
          <a:stretch/>
        </p:blipFill>
        <p:spPr>
          <a:xfrm>
            <a:off x="378149" y="187325"/>
            <a:ext cx="11633338" cy="4873625"/>
          </a:xfrm>
        </p:spPr>
      </p:pic>
    </p:spTree>
    <p:extLst>
      <p:ext uri="{BB962C8B-B14F-4D97-AF65-F5344CB8AC3E}">
        <p14:creationId xmlns:p14="http://schemas.microsoft.com/office/powerpoint/2010/main" val="305230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07E615E-A2CE-4EC1-9FA1-8A848C30887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92" r="-38"/>
          <a:stretch/>
        </p:blipFill>
        <p:spPr>
          <a:xfrm>
            <a:off x="271617" y="81903"/>
            <a:ext cx="11766503" cy="4873625"/>
          </a:xfrm>
        </p:spPr>
      </p:pic>
      <p:sp>
        <p:nvSpPr>
          <p:cNvPr id="7" name="Text Placeholder 3">
            <a:extLst>
              <a:ext uri="{FF2B5EF4-FFF2-40B4-BE49-F238E27FC236}">
                <a16:creationId xmlns:a16="http://schemas.microsoft.com/office/drawing/2014/main" id="{50900747-03B0-405E-A76D-65A0F4D13296}"/>
              </a:ext>
            </a:extLst>
          </p:cNvPr>
          <p:cNvSpPr>
            <a:spLocks noGrp="1"/>
          </p:cNvSpPr>
          <p:nvPr>
            <p:ph type="title"/>
          </p:nvPr>
        </p:nvSpPr>
        <p:spPr>
          <a:xfrm>
            <a:off x="271463" y="5060950"/>
            <a:ext cx="11766550" cy="1600200"/>
          </a:xfrm>
        </p:spPr>
        <p:txBody>
          <a:bodyPr>
            <a:normAutofit fontScale="90000"/>
          </a:bodyPr>
          <a:lstStyle/>
          <a:p>
            <a:r>
              <a:rPr lang="en-US" sz="1400" dirty="0"/>
              <a:t>Now everything we need to do with the s3 bucket is almost done. Go to EC2 Management Console  and launch an instance by making sure all the settings by default and also the security check add the HTTP &amp; HTTPS. Review and launch the instance using an exsisting keypair or create a keypair. Here I’ve created a keypair named “majorproject” and launched the instance. Wait till the instance gets launched. Therefore it shows the launch status as shown above like “ Your instances are now launching” and then go back to the EC2 Management Console and look at the instances.</a:t>
            </a:r>
            <a:br>
              <a:rPr lang="en-US" sz="1400" dirty="0"/>
            </a:br>
            <a:br>
              <a:rPr lang="en-US" sz="1400" dirty="0"/>
            </a:br>
            <a:br>
              <a:rPr lang="en-US" sz="1400" dirty="0"/>
            </a:br>
            <a:br>
              <a:rPr lang="en-US" sz="1400" dirty="0"/>
            </a:br>
            <a:endParaRPr lang="en-IN" sz="1400" dirty="0"/>
          </a:p>
        </p:txBody>
      </p:sp>
    </p:spTree>
    <p:extLst>
      <p:ext uri="{BB962C8B-B14F-4D97-AF65-F5344CB8AC3E}">
        <p14:creationId xmlns:p14="http://schemas.microsoft.com/office/powerpoint/2010/main" val="313087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6FF-E84A-4C3F-8AA0-A9FC20E8EFD9}"/>
              </a:ext>
            </a:extLst>
          </p:cNvPr>
          <p:cNvSpPr>
            <a:spLocks noGrp="1"/>
          </p:cNvSpPr>
          <p:nvPr>
            <p:ph type="title"/>
          </p:nvPr>
        </p:nvSpPr>
        <p:spPr>
          <a:xfrm>
            <a:off x="289372" y="5060950"/>
            <a:ext cx="11613256" cy="1600200"/>
          </a:xfrm>
        </p:spPr>
        <p:txBody>
          <a:bodyPr>
            <a:normAutofit/>
          </a:bodyPr>
          <a:lstStyle/>
          <a:p>
            <a:r>
              <a:rPr lang="en-US" sz="1400" dirty="0"/>
              <a:t>Now in the Instances page of the EC2 Management Console, we could see that the instance got launched I named it as “rubik’sgame”.  Now we need to connect the instance to our console.  </a:t>
            </a: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295498F3-223F-40EF-943F-64050AF87F2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 r="-139"/>
          <a:stretch/>
        </p:blipFill>
        <p:spPr>
          <a:xfrm>
            <a:off x="289372" y="187325"/>
            <a:ext cx="11613256" cy="4873625"/>
          </a:xfrm>
        </p:spPr>
      </p:pic>
    </p:spTree>
    <p:extLst>
      <p:ext uri="{BB962C8B-B14F-4D97-AF65-F5344CB8AC3E}">
        <p14:creationId xmlns:p14="http://schemas.microsoft.com/office/powerpoint/2010/main" val="285245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D564-4CD2-4D17-850E-3374DCA0D5AE}"/>
              </a:ext>
            </a:extLst>
          </p:cNvPr>
          <p:cNvSpPr>
            <a:spLocks noGrp="1"/>
          </p:cNvSpPr>
          <p:nvPr>
            <p:ph type="title"/>
          </p:nvPr>
        </p:nvSpPr>
        <p:spPr>
          <a:xfrm>
            <a:off x="333761" y="5060950"/>
            <a:ext cx="11704359" cy="1600200"/>
          </a:xfrm>
        </p:spPr>
        <p:txBody>
          <a:bodyPr>
            <a:normAutofit fontScale="90000"/>
          </a:bodyPr>
          <a:lstStyle/>
          <a:p>
            <a:r>
              <a:rPr lang="en-US" sz="1400" dirty="0"/>
              <a:t>So, we are going to connect the instance with our console. Open the SSH Client copy the command of the user to paste it in the console.</a:t>
            </a:r>
            <a:br>
              <a:rPr lang="en-US" sz="1400" dirty="0"/>
            </a:b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C595D41E-5C02-4232-8AE8-D5FD251114D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 r="-139"/>
          <a:stretch/>
        </p:blipFill>
        <p:spPr>
          <a:xfrm>
            <a:off x="333761" y="136525"/>
            <a:ext cx="11704359" cy="4873625"/>
          </a:xfrm>
        </p:spPr>
      </p:pic>
    </p:spTree>
    <p:extLst>
      <p:ext uri="{BB962C8B-B14F-4D97-AF65-F5344CB8AC3E}">
        <p14:creationId xmlns:p14="http://schemas.microsoft.com/office/powerpoint/2010/main" val="16956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DD7E-915F-45F1-BB7F-44BCEA03AD3A}"/>
              </a:ext>
            </a:extLst>
          </p:cNvPr>
          <p:cNvSpPr>
            <a:spLocks noGrp="1"/>
          </p:cNvSpPr>
          <p:nvPr>
            <p:ph type="title"/>
          </p:nvPr>
        </p:nvSpPr>
        <p:spPr>
          <a:xfrm>
            <a:off x="324883" y="5060950"/>
            <a:ext cx="11659971" cy="1600200"/>
          </a:xfrm>
        </p:spPr>
        <p:txBody>
          <a:bodyPr>
            <a:normAutofit fontScale="90000"/>
          </a:bodyPr>
          <a:lstStyle/>
          <a:p>
            <a:r>
              <a:rPr lang="en-US" sz="1400" dirty="0"/>
              <a:t>Now I’ve opened the console and changed my directory to Downloads by using the command “ cd Downloads/” and then I’ve pasted the command of the </a:t>
            </a:r>
            <a:r>
              <a:rPr lang="en-US" sz="1400" dirty="0" err="1"/>
              <a:t>aws</a:t>
            </a:r>
            <a:r>
              <a:rPr lang="en-US" sz="1400" dirty="0"/>
              <a:t> user and ran it.  Therefore I got connected into the “Amazon Linux 2 AMI” cloud as shown in the above.  </a:t>
            </a: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D8F56745-77E2-4FC0-9929-86FCA6F5E24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8" r="-139"/>
          <a:stretch/>
        </p:blipFill>
        <p:spPr>
          <a:xfrm>
            <a:off x="324883" y="117475"/>
            <a:ext cx="11659971" cy="4873625"/>
          </a:xfrm>
        </p:spPr>
      </p:pic>
    </p:spTree>
    <p:extLst>
      <p:ext uri="{BB962C8B-B14F-4D97-AF65-F5344CB8AC3E}">
        <p14:creationId xmlns:p14="http://schemas.microsoft.com/office/powerpoint/2010/main" val="83455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BF20-AEB6-450F-96B6-9C36AD80B2DF}"/>
              </a:ext>
            </a:extLst>
          </p:cNvPr>
          <p:cNvSpPr>
            <a:spLocks noGrp="1"/>
          </p:cNvSpPr>
          <p:nvPr>
            <p:ph type="title"/>
          </p:nvPr>
        </p:nvSpPr>
        <p:spPr>
          <a:xfrm>
            <a:off x="262739" y="5060950"/>
            <a:ext cx="11704360" cy="1600200"/>
          </a:xfrm>
        </p:spPr>
        <p:txBody>
          <a:bodyPr>
            <a:normAutofit fontScale="90000"/>
          </a:bodyPr>
          <a:lstStyle/>
          <a:p>
            <a:r>
              <a:rPr lang="en-US" sz="1400" dirty="0"/>
              <a:t>After entering into the amazon cloud, we need to get into our root user portal by using the command “ sudo su ”</a:t>
            </a:r>
            <a:br>
              <a:rPr lang="en-US" sz="1400" dirty="0"/>
            </a:br>
            <a:br>
              <a:rPr lang="en-US" sz="1400" dirty="0"/>
            </a:br>
            <a:br>
              <a:rPr lang="en-US" sz="1400" dirty="0"/>
            </a:br>
            <a:br>
              <a:rPr lang="en-US" sz="1400" dirty="0"/>
            </a:br>
            <a:br>
              <a:rPr lang="en-US" sz="1400" dirty="0"/>
            </a:br>
            <a:br>
              <a:rPr lang="en-US" sz="1400" dirty="0"/>
            </a:br>
            <a:br>
              <a:rPr lang="en-US" sz="1400" dirty="0"/>
            </a:br>
            <a:endParaRPr lang="en-IN" sz="1400" dirty="0"/>
          </a:p>
        </p:txBody>
      </p:sp>
      <p:pic>
        <p:nvPicPr>
          <p:cNvPr id="6" name="Picture Placeholder 5">
            <a:extLst>
              <a:ext uri="{FF2B5EF4-FFF2-40B4-BE49-F238E27FC236}">
                <a16:creationId xmlns:a16="http://schemas.microsoft.com/office/drawing/2014/main" id="{8ACE0E34-A20F-47C6-B1E4-884780DDE24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1" r="-651"/>
          <a:stretch/>
        </p:blipFill>
        <p:spPr>
          <a:xfrm>
            <a:off x="262739" y="81317"/>
            <a:ext cx="11766504" cy="4873625"/>
          </a:xfrm>
        </p:spPr>
      </p:pic>
    </p:spTree>
    <p:extLst>
      <p:ext uri="{BB962C8B-B14F-4D97-AF65-F5344CB8AC3E}">
        <p14:creationId xmlns:p14="http://schemas.microsoft.com/office/powerpoint/2010/main" val="227257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9C0F-7CFC-4123-A307-6F8E51FF366E}"/>
              </a:ext>
            </a:extLst>
          </p:cNvPr>
          <p:cNvSpPr>
            <a:spLocks noGrp="1"/>
          </p:cNvSpPr>
          <p:nvPr>
            <p:ph type="title"/>
          </p:nvPr>
        </p:nvSpPr>
        <p:spPr>
          <a:xfrm>
            <a:off x="369271" y="5060950"/>
            <a:ext cx="11624461" cy="1600200"/>
          </a:xfrm>
        </p:spPr>
        <p:txBody>
          <a:bodyPr>
            <a:normAutofit fontScale="90000"/>
          </a:bodyPr>
          <a:lstStyle/>
          <a:p>
            <a:r>
              <a:rPr lang="en-US" sz="1400" dirty="0"/>
              <a:t>After entering into our root user portal, Now we need to install our web launcher for our Rubik’s Cube gaming website. We do install it by using the command     “ yum install httpd –y “. By clicking the “ENTER” , we could see the installation of our “APACHE” web launcher.</a:t>
            </a:r>
            <a:br>
              <a:rPr lang="en-US" sz="1400" dirty="0"/>
            </a:br>
            <a:br>
              <a:rPr lang="en-US" sz="1400" dirty="0"/>
            </a:br>
            <a:br>
              <a:rPr lang="en-US" sz="1400" dirty="0"/>
            </a:br>
            <a:br>
              <a:rPr lang="en-US" sz="1400" dirty="0"/>
            </a:br>
            <a:br>
              <a:rPr lang="en-US" sz="1400" dirty="0"/>
            </a:br>
            <a:r>
              <a:rPr lang="en-US" sz="1400" dirty="0"/>
              <a:t> </a:t>
            </a:r>
            <a:br>
              <a:rPr lang="en-US" sz="1400" dirty="0"/>
            </a:br>
            <a:endParaRPr lang="en-IN" sz="1400" dirty="0"/>
          </a:p>
        </p:txBody>
      </p:sp>
      <p:pic>
        <p:nvPicPr>
          <p:cNvPr id="6" name="Picture Placeholder 5">
            <a:extLst>
              <a:ext uri="{FF2B5EF4-FFF2-40B4-BE49-F238E27FC236}">
                <a16:creationId xmlns:a16="http://schemas.microsoft.com/office/drawing/2014/main" id="{848395D0-BEA4-40C2-882D-3D047EF8436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 r="-139"/>
          <a:stretch/>
        </p:blipFill>
        <p:spPr>
          <a:xfrm>
            <a:off x="369271" y="100013"/>
            <a:ext cx="11624461" cy="4873625"/>
          </a:xfrm>
        </p:spPr>
      </p:pic>
    </p:spTree>
    <p:extLst>
      <p:ext uri="{BB962C8B-B14F-4D97-AF65-F5344CB8AC3E}">
        <p14:creationId xmlns:p14="http://schemas.microsoft.com/office/powerpoint/2010/main" val="39473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1515</Words>
  <Application>Microsoft Office PowerPoint</Application>
  <PresentationFormat>Widescreen</PresentationFormat>
  <Paragraphs>26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Our Project is to launch a “Rubik's Cube” gaming website using “APACHE” Web Launcher using “AWS”.  So, Go to aws.amazon.com and sign in to the console. Open the s3 Management Console. First we need to create an “s3 bucket” of a name of our own but here we are going to create a Rubik's cube gaming website to I named it as  “ssprubikscube”. I made the bucket to public access using “ACL” permissions by opening the bucket and the region would be by default.  Therefore Our first step to create an s3 bucket is done.     </vt:lpstr>
      <vt:lpstr>After creation of the s3 bucket, check the permissions whether they are made open to public or not.  We need to upload cube.zip file in the objects portal of the bucket. I have used the google drive link provided by my mentor and downloaded the zip file but not going to extract it.  Now, select to upload files and upload the cube.zip file into it and check the authorization and make it into public access.  Therefore, cube.zip is uploaded successfully as shown above.     </vt:lpstr>
      <vt:lpstr>Here we are going to make the permissions of the s3 bucket using “ACL(Access Control List)” to public access.      </vt:lpstr>
      <vt:lpstr>Now everything we need to do with the s3 bucket is almost done. Go to EC2 Management Console  and launch an instance by making sure all the settings by default and also the security check add the HTTP &amp; HTTPS. Review and launch the instance using an exsisting keypair or create a keypair. Here I’ve created a keypair named “majorproject” and launched the instance. Wait till the instance gets launched. Therefore it shows the launch status as shown above like “ Your instances are now launching” and then go back to the EC2 Management Console and look at the instances.    </vt:lpstr>
      <vt:lpstr>Now in the Instances page of the EC2 Management Console, we could see that the instance got launched I named it as “rubik’sgame”.  Now we need to connect the instance to our console.       </vt:lpstr>
      <vt:lpstr>So, we are going to connect the instance with our console. Open the SSH Client copy the command of the user to paste it in the console.       </vt:lpstr>
      <vt:lpstr>Now I’ve opened the console and changed my directory to Downloads by using the command “ cd Downloads/” and then I’ve pasted the command of the aws user and ran it.  Therefore I got connected into the “Amazon Linux 2 AMI” cloud as shown in the above.        </vt:lpstr>
      <vt:lpstr>After entering into the amazon cloud, we need to get into our root user portal by using the command “ sudo su ”       </vt:lpstr>
      <vt:lpstr>After entering into our root user portal, Now we need to install our web launcher for our Rubik’s Cube gaming website. We do install it by using the command     “ yum install httpd –y “. By clicking the “ENTER” , we could see the installation of our “APACHE” web launcher.       </vt:lpstr>
      <vt:lpstr>Here we could see the completion of installation of our web launcher “APACHE”. We should always remember one thing that a web launcher details should always in the directory  having address “ /var/www/html”. So, we need to check whether our web launcher is in the desired directory or not. For that we use the command “pwd” which means present working directory.       </vt:lpstr>
      <vt:lpstr>So , by running the command “pwd” we came to know that the web launcher is the directory addressed “/home/ec2-user”. To make it to move to the desired directory we run the command “cd /var/www/html”. Then we again check the directory in which our web launcher is present by using the previous command. We got into the desired directory. Now we need to get the cube.zip data into this desired directory by the following procedure.    </vt:lpstr>
      <vt:lpstr>So, we need to download the cube.zip file into this desired directory. First we go the s3 Management Console and open our bucket and in the objects portal we find the cube.zip file . By opening it we would find a command/directory address of that file and we just copy it from there to paste it &amp; run in the console. Now in the console we run the command “wget (ctrl+v)“ [ that we’ve copied in the s3 bucket] so that we could get the cube.zip file into the desired directory.     </vt:lpstr>
      <vt:lpstr>By running the command, we could get the “cube.zip” file into the desired directory. Now to check whether it came into it or not, we run the command “ls”      </vt:lpstr>
      <vt:lpstr>So, we can see that it got into the  desired directory. Now we need to unzip the file using the command “ unzip cube.zip”. Then we could get the file contents into the desired directory.     </vt:lpstr>
      <vt:lpstr>So by unzipping the cube.zip file, we got the cube folder now. By running the command “ls” we could check whether it came into it or not. Later by running the command “pwd” we can check where it is.                       </vt:lpstr>
      <vt:lpstr>Now, we need to see the files that are present in cube folder. We go back to cube directory by using the command “ cd cube “, and then “ls” .       </vt:lpstr>
      <vt:lpstr>Therefore, we could see an html file named “index.html”, java script file named “script.js” and a css file named “style.css”.  Now we’ve checked them where they are present using the command “pwd”. They are in directory addressed “ /var/www/html/cube”. We’ve previously said that the web launcher and the files and folder related to the website should be in the desired directory addressed “ /var/www/html”. So, we need to move/copy those files and folders into the desired directory .   </vt:lpstr>
      <vt:lpstr>Now we will copy the files that are present in the cube file and move them into the desired directory using the command “ cs index.html script.js style.css ../.” and then “cd ..” which moves them into the directory which is one before it. Now we run the command “pwd” to check whether they got moved desired directory or not. Therefore, they got into the desired directory.    </vt:lpstr>
      <vt:lpstr>By running the command “ls” we would come to know the files which are present in the desired directory.      </vt:lpstr>
      <vt:lpstr>After getting all the required files into the desired directory, we need to launch the web launcher “APACHE” using the command “ service httpd start”      </vt:lpstr>
      <vt:lpstr>By running the command, we could see that the web launcher is getting launched. Now we need to go back to the EC2 Management Console and then into the instances and copy the IP address of the instance.     </vt:lpstr>
      <vt:lpstr>Now, we are going to copy the Public Ipv4… address and run it under the browser of the EC2 instance.        </vt:lpstr>
      <vt:lpstr>Now we got our Rubik’s Cube gaming website. By tapping the screen twice the timer could start and cube gets jumbled so that we can play. As I made it to public access , I would check it in the other devices too.      </vt:lpstr>
      <vt:lpstr>So, I got them running in my phone too. Therefore, I confirm that it is accessed to public.  Hurray! We’re done with our Rubik’s Cube Gaming Website.  </vt:lpstr>
      <vt:lpstr>SOMISETTY SAI PRANEETH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Praneeth S</dc:creator>
  <cp:lastModifiedBy>Sai Praneeth S</cp:lastModifiedBy>
  <cp:revision>20</cp:revision>
  <dcterms:created xsi:type="dcterms:W3CDTF">2021-04-14T15:51:01Z</dcterms:created>
  <dcterms:modified xsi:type="dcterms:W3CDTF">2021-04-15T10:34:09Z</dcterms:modified>
</cp:coreProperties>
</file>